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5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1536" y="-14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</TotalTime>
  <Words>909</Words>
  <Application>Microsoft Office PowerPoint</Application>
  <PresentationFormat>宽屏</PresentationFormat>
  <Paragraphs>127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405</cp:revision>
  <dcterms:created xsi:type="dcterms:W3CDTF">2020-06-04T14:13:07Z</dcterms:created>
  <dcterms:modified xsi:type="dcterms:W3CDTF">2020-06-23T01:07:29Z</dcterms:modified>
</cp:coreProperties>
</file>